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3F20B-B87D-401F-9DCE-00DDE7F2B2B2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161B3-DD81-4C6C-949F-0313E10FEE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3F20B-B87D-401F-9DCE-00DDE7F2B2B2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161B3-DD81-4C6C-949F-0313E10FEE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3F20B-B87D-401F-9DCE-00DDE7F2B2B2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161B3-DD81-4C6C-949F-0313E10FEE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3F20B-B87D-401F-9DCE-00DDE7F2B2B2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161B3-DD81-4C6C-949F-0313E10FEE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3F20B-B87D-401F-9DCE-00DDE7F2B2B2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161B3-DD81-4C6C-949F-0313E10FEE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3F20B-B87D-401F-9DCE-00DDE7F2B2B2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161B3-DD81-4C6C-949F-0313E10FEE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3F20B-B87D-401F-9DCE-00DDE7F2B2B2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161B3-DD81-4C6C-949F-0313E10FEE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3F20B-B87D-401F-9DCE-00DDE7F2B2B2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161B3-DD81-4C6C-949F-0313E10FEE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3F20B-B87D-401F-9DCE-00DDE7F2B2B2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161B3-DD81-4C6C-949F-0313E10FEE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3F20B-B87D-401F-9DCE-00DDE7F2B2B2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161B3-DD81-4C6C-949F-0313E10FEE2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3F20B-B87D-401F-9DCE-00DDE7F2B2B2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F161B3-DD81-4C6C-949F-0313E10FEE2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1F161B3-DD81-4C6C-949F-0313E10FEE2B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0C3F20B-B87D-401F-9DCE-00DDE7F2B2B2}" type="datetimeFigureOut">
              <a:rPr lang="en-US" smtClean="0"/>
              <a:t>3/10/2013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Huelgas y Gobierno</a:t>
            </a:r>
            <a:endParaRPr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Por: Tyler, Niki, y Ashley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513277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mtClean="0"/>
              <a:t>Gobierno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6248400" cy="4525963"/>
          </a:xfrm>
        </p:spPr>
        <p:txBody>
          <a:bodyPr/>
          <a:lstStyle/>
          <a:p>
            <a:r>
              <a:rPr lang="es-ES" dirty="0" smtClean="0"/>
              <a:t>Una monarquía parlamentaria</a:t>
            </a:r>
          </a:p>
          <a:p>
            <a:r>
              <a:rPr lang="es-ES" dirty="0" smtClean="0"/>
              <a:t>Presidente del Gobierno Mariano Rajoy</a:t>
            </a:r>
          </a:p>
          <a:p>
            <a:r>
              <a:rPr lang="es-ES" dirty="0" smtClean="0"/>
              <a:t>Rey Juan Carlos I</a:t>
            </a:r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43239" y="3200400"/>
            <a:ext cx="2610322" cy="3358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269765"/>
            <a:ext cx="2195790" cy="3221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82192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Más Gobierno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638800" cy="4525963"/>
          </a:xfrm>
        </p:spPr>
        <p:txBody>
          <a:bodyPr/>
          <a:lstStyle/>
          <a:p>
            <a:r>
              <a:rPr lang="es-ES" dirty="0" smtClean="0"/>
              <a:t>Tres divisiones del político:</a:t>
            </a:r>
          </a:p>
          <a:p>
            <a:pPr lvl="1"/>
            <a:r>
              <a:rPr lang="es-ES" dirty="0" smtClean="0"/>
              <a:t>Poder ejecutivo</a:t>
            </a:r>
          </a:p>
          <a:p>
            <a:pPr lvl="1"/>
            <a:r>
              <a:rPr lang="es-ES" dirty="0" smtClean="0"/>
              <a:t>Poder legislativo</a:t>
            </a:r>
          </a:p>
          <a:p>
            <a:pPr lvl="1"/>
            <a:r>
              <a:rPr lang="es-ES" dirty="0" smtClean="0"/>
              <a:t>Poder judicial</a:t>
            </a:r>
          </a:p>
          <a:p>
            <a:r>
              <a:rPr lang="es-ES" dirty="0" smtClean="0"/>
              <a:t>Partido Socialista Obrero Español</a:t>
            </a:r>
          </a:p>
          <a:p>
            <a:r>
              <a:rPr lang="es-ES" dirty="0" smtClean="0"/>
              <a:t>Partido Popular</a:t>
            </a:r>
          </a:p>
          <a:p>
            <a:endParaRPr lang="es-E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524000"/>
            <a:ext cx="23241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4534784"/>
            <a:ext cx="2720487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41946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Corrupción en España</a:t>
            </a:r>
            <a:endParaRPr lang="es-E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4040188" cy="650875"/>
          </a:xfrm>
        </p:spPr>
        <p:txBody>
          <a:bodyPr/>
          <a:lstStyle/>
          <a:p>
            <a:r>
              <a:rPr lang="es-ES" sz="2400" u="sng" dirty="0" smtClean="0"/>
              <a:t>Partido Popular Corrupción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ES" sz="2400" u="sng" dirty="0" smtClean="0"/>
              <a:t>Urdangarín Corrupción</a:t>
            </a:r>
            <a:endParaRPr lang="es-ES" sz="2400" u="sng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79" b="36865"/>
          <a:stretch/>
        </p:blipFill>
        <p:spPr bwMode="auto">
          <a:xfrm>
            <a:off x="228600" y="2115366"/>
            <a:ext cx="4182488" cy="4590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209800"/>
            <a:ext cx="3275263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39346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Huelgas - Iberia</a:t>
            </a:r>
            <a:endParaRPr lang="es-ES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ES" dirty="0" smtClean="0"/>
              <a:t>Tres Semanas</a:t>
            </a:r>
          </a:p>
          <a:p>
            <a:pPr lvl="1"/>
            <a:r>
              <a:rPr lang="es-ES" dirty="0" smtClean="0"/>
              <a:t>Febrero 18-22</a:t>
            </a:r>
          </a:p>
          <a:p>
            <a:pPr lvl="1"/>
            <a:r>
              <a:rPr lang="es-ES" dirty="0" smtClean="0"/>
              <a:t>Marzo 4-8</a:t>
            </a:r>
          </a:p>
          <a:p>
            <a:pPr lvl="1"/>
            <a:r>
              <a:rPr lang="es-ES" dirty="0" smtClean="0"/>
              <a:t>Marzo 18-22</a:t>
            </a:r>
          </a:p>
          <a:p>
            <a:r>
              <a:rPr lang="es-ES" dirty="0" smtClean="0"/>
              <a:t>Eliminará 19% de los empleados</a:t>
            </a:r>
          </a:p>
          <a:p>
            <a:r>
              <a:rPr lang="es-ES" dirty="0" smtClean="0"/>
              <a:t>Eliminará 3.800 trabajas</a:t>
            </a:r>
            <a:endParaRPr lang="es-ES" dirty="0" smtClean="0"/>
          </a:p>
          <a:p>
            <a:endParaRPr lang="es-ES" dirty="0"/>
          </a:p>
        </p:txBody>
      </p:sp>
      <p:pic>
        <p:nvPicPr>
          <p:cNvPr id="3074" name="Picture 2" descr="C:\Users\Tyler\AppData\Local\Microsoft\Windows\Temporary Internet Files\Content.Outlook\08FNGLAX\huelgas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295400"/>
            <a:ext cx="4842933" cy="272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Tyler\AppData\Local\Microsoft\Windows\Temporary Internet Files\Content.Outlook\08FNGLAX\huelgas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44" t="30581" r="26712" b="22457"/>
          <a:stretch/>
        </p:blipFill>
        <p:spPr bwMode="auto">
          <a:xfrm>
            <a:off x="4800600" y="4191000"/>
            <a:ext cx="2746881" cy="2563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38064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Huelgas - Iberia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098" name="Picture 2" descr="C:\Users\Tyler\AppData\Local\Microsoft\Windows\Temporary Internet Files\Content.Outlook\08FNGLAX\CN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1524000"/>
            <a:ext cx="9211733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68031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4" name="Picture 4" descr="C:\Users\Tyler\AppData\Local\Microsoft\Windows\Temporary Internet Files\Content.Outlook\08FNGLAX\huelgas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113808"/>
            <a:ext cx="5029200" cy="3771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Tyler\AppData\Local\Microsoft\Windows\Temporary Internet Files\Content.Outlook\08FNGLAX\huelgas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2272" y="17317"/>
            <a:ext cx="4128655" cy="3096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Tyler\AppData\Local\Microsoft\Windows\Temporary Internet Files\Content.Outlook\08FNGLAX\huelgas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782" y="0"/>
            <a:ext cx="5410200" cy="405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Tyler\AppData\Local\Microsoft\Windows\Temporary Internet Files\Content.Outlook\08FNGLAX\huelgas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61509"/>
            <a:ext cx="4165600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18886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8141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Expedition design template</Template>
  <TotalTime>149</TotalTime>
  <Words>75</Words>
  <Application>Microsoft Office PowerPoint</Application>
  <PresentationFormat>On-screen Show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Adjacency</vt:lpstr>
      <vt:lpstr>Huelgas y Gobierno</vt:lpstr>
      <vt:lpstr>Gobierno</vt:lpstr>
      <vt:lpstr>Más Gobierno</vt:lpstr>
      <vt:lpstr>Corrupción en España</vt:lpstr>
      <vt:lpstr>Huelgas - Iberia</vt:lpstr>
      <vt:lpstr>Huelgas - Iberia</vt:lpstr>
      <vt:lpstr>PowerPoint Presentation</vt:lpstr>
      <vt:lpstr>Video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Huelgas y Gobierno</dc:title>
  <dc:creator>Tyler</dc:creator>
  <cp:lastModifiedBy>Tyler</cp:lastModifiedBy>
  <cp:revision>9</cp:revision>
  <dcterms:created xsi:type="dcterms:W3CDTF">2013-03-10T17:52:25Z</dcterms:created>
  <dcterms:modified xsi:type="dcterms:W3CDTF">2013-03-10T20:22:05Z</dcterms:modified>
</cp:coreProperties>
</file>